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82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5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958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B92419-8610-4A6B-ADBC-EC24E349E323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DC43AD-9532-48B7-A2CD-7BA034DF8B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177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8E49FC-5A30-40D0-A6DC-3D819FCD4D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A847441-B059-4C81-8F04-A68650F4F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EE98BD-3897-4045-9562-E225D30AF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13C1CA-7339-41EC-B7AE-172B06ECB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FE6C18-286D-498C-B69F-D027D80DF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6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73AB44-65C1-4AB7-AD28-BBB65B864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9637115-F9EF-44E2-9FC3-12896543BE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2D946E-1CAD-4B2F-907A-8ED32D1E6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B6833C-0B0F-42D2-B14E-2F84B0CF3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1A2342-0553-4ED1-9335-73AAE0384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53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DED3D54-DC10-418B-AD09-244F1485B2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B440C23-FE44-4E38-B438-21E920B1F8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19173F-82E7-4189-98CC-35D5ADBB9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08A42F-FC7E-4166-8AEF-4C6A6AED9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7E76B3-1DE4-4A12-A23B-18973A4C3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471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B385F6-0D1E-463F-A66E-DE2BC5DA2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A8F9F4-7E42-4CFD-814C-FBA34218C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34E88E-999B-4ACC-B0DE-1C3A561B3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3A8DD2-D10A-4680-9124-236314A3C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65BE1B-4878-4FA6-ADFC-7C30DDFFC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70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B0C210-D0CA-4D47-9B3C-1DD8E4EF6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5E70A5-F0CA-49A2-BF97-CB533CA28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AEC850-0237-4EEC-BE95-346B649E0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A96FD2-BD0C-40FE-A96C-A1C2E91B6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9EA7BC-7FE5-423F-A942-CE75F4318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60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0DFF6E-5C44-49EF-B960-EE39AFE0A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200349-77BA-46DB-B945-D8837C8A6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2D3947D-FAE6-4483-AB9B-1A2FD2154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B78698-97EA-4A98-B10F-7A3E300B1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8D4D0F-97AA-45D6-8579-18870E80E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C008E3C-E717-4812-BD43-97BF7ED77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57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71424-EEC6-44D3-9EC0-D0000B0D7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17BB631-ED38-4657-A258-3DE863497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73C6943-451E-4F34-8038-7321F572C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22FCDA5-5EFD-4F63-A228-F46829883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C3CCB21-E77B-4AB9-8D1E-1F0C2BF70D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55D4004-454D-4DCC-88AE-70C2702D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186E0B1-D3CE-4528-9AE3-364EBC4B1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BDB70C2-D201-457C-910B-E0D4F8C59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04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E9DFDA-8A0F-4A60-A3BE-EB25927BD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7D3279-0F03-45D5-93EF-CA60DCB04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CB73EE-8092-42BA-B2E7-F438762C6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6E8BA9-D891-42AF-9ADD-C2535BC85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97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B7F8F7-D2AC-498F-BB69-37CBAB5F9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C4E3D47-47E3-437B-ADE2-D8B1AF6E4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A5B7ED-B893-4E99-A9CD-5B5BCB2E2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56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22D0D0-9F51-4CFF-8FE4-125FD0E91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077782-D55F-439B-AF0B-1647B98432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C1B350-1BCC-4101-A806-6ECFA354E2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906566A-47C8-4660-B4CD-8F13F7584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D159CE1-D6D0-4800-836E-075A6D68D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B88A722-61B9-4F90-A26A-08A83A15E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AA0AFC-A806-4366-B818-C46F0778E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52C4A38-51B4-457F-A7D7-B62324B6B5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3F7CE5-8C5C-4494-A63C-0302C652C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5B33B58-995A-4AAB-9916-9CE2671DC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9C3F9A0-19FD-48D5-8671-5A4F74ACA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92EBC5-AAA8-4B10-9B19-C40019DC3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52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B5DB17E-8DCA-4E08-8FAE-8E03991F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FD624E-073D-41F9-AB84-DBB0CC6CF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0AA375-237E-4B4E-ABAB-B78BC920F3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A5835-AF31-4B02-8880-ACCAC9F4C53F}" type="datetimeFigureOut">
              <a:rPr lang="en-US" smtClean="0"/>
              <a:t>6/30/2021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8EA808-D3E1-47F6-BC9B-4C8E60DA59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D931BA-8B4C-44FC-846C-8D4E16AF52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8F00C-FC18-4B98-A50F-1814AA833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90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C4D659D-84D9-44D1-8DF4-CDB5E8E1F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0519"/>
            <a:ext cx="12192000" cy="443696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B7A3ED1-1BAD-4CB3-9724-84C9FE1381AE}"/>
              </a:ext>
            </a:extLst>
          </p:cNvPr>
          <p:cNvSpPr/>
          <p:nvPr/>
        </p:nvSpPr>
        <p:spPr>
          <a:xfrm>
            <a:off x="1489322" y="4254424"/>
            <a:ext cx="9012589" cy="2847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96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D74BBD4-4778-4601-AAE8-A75804709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98" y="0"/>
            <a:ext cx="120778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90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82717B-5B99-424A-8338-51F191CB0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7095"/>
            <a:ext cx="12192000" cy="642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611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4A94C-CCF3-418B-A50F-5489E3013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29C8B8-F681-4E97-98E9-3A34F022325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B45922-0940-44E6-9815-E08DA8AB4A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50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3290E9E-716B-4B84-AD01-4EF95B55D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5" y="0"/>
            <a:ext cx="120964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97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7DC866B-1054-4261-87C7-028D913A1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6" y="0"/>
            <a:ext cx="121411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420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B1EE4ED-D2AE-481F-8411-7E2433341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785"/>
            <a:ext cx="12192000" cy="678243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4AB8237-17D0-440C-94D8-EB5D5F6595F3}"/>
              </a:ext>
            </a:extLst>
          </p:cNvPr>
          <p:cNvSpPr/>
          <p:nvPr/>
        </p:nvSpPr>
        <p:spPr>
          <a:xfrm>
            <a:off x="4927905" y="5590434"/>
            <a:ext cx="6910016" cy="59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66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6836C53-DFE3-4138-A379-3584F4E7D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090"/>
            <a:ext cx="12192000" cy="641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244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2E3A19C-38E3-45F3-99EF-DBF55F0DE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219" y="0"/>
            <a:ext cx="114755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201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94565FF-9EB1-4DAE-830C-2C4DF7BD0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32" y="0"/>
            <a:ext cx="118651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326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2EF198E-0C27-4651-8E13-3974ED125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6963"/>
            <a:ext cx="12192000" cy="558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90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48074F2-EE36-4450-92A1-E618273A8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0930"/>
            <a:ext cx="12192000" cy="6196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092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</TotalTime>
  <Words>0</Words>
  <Application>Microsoft Office PowerPoint</Application>
  <PresentationFormat>宽屏</PresentationFormat>
  <Paragraphs>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Amanda</dc:creator>
  <cp:lastModifiedBy>Wang Amanda</cp:lastModifiedBy>
  <cp:revision>12</cp:revision>
  <dcterms:created xsi:type="dcterms:W3CDTF">2021-06-26T11:12:22Z</dcterms:created>
  <dcterms:modified xsi:type="dcterms:W3CDTF">2021-06-30T00:35:22Z</dcterms:modified>
</cp:coreProperties>
</file>

<file path=docProps/thumbnail.jpeg>
</file>